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98" d="100"/>
          <a:sy n="98" d="100"/>
        </p:scale>
        <p:origin x="276" y="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8F7E57-C6B1-40C0-8450-9BCC3B406927}" type="datetimeFigureOut">
              <a:rPr lang="es-EC" smtClean="0"/>
              <a:t>25/9/2023</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7F215-94D1-4BF5-8A96-32B308E27648}" type="slidenum">
              <a:rPr lang="es-EC" smtClean="0"/>
              <a:t>‹Nº›</a:t>
            </a:fld>
            <a:endParaRPr lang="es-EC"/>
          </a:p>
        </p:txBody>
      </p:sp>
    </p:spTree>
    <p:extLst>
      <p:ext uri="{BB962C8B-B14F-4D97-AF65-F5344CB8AC3E}">
        <p14:creationId xmlns:p14="http://schemas.microsoft.com/office/powerpoint/2010/main" val="1997650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GM % Visual</a:t>
            </a:r>
            <a:endParaRPr dirty="0"/>
          </a:p>
          <a:p>
            <a:r>
              <a:rPr b="0" dirty="0"/>
              <a:t>No alt text provided</a:t>
            </a:r>
            <a:endParaRPr dirty="0"/>
          </a:p>
          <a:p>
            <a:endParaRPr dirty="0"/>
          </a:p>
          <a:p>
            <a:r>
              <a:rPr b="1" dirty="0"/>
              <a:t>NP  % Button</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‹Nº›</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‹Nº›</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6acfadd2-c733-45cb-bc5a-1428b5818d70/?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image ,image ,image ,image ,image ,textbox ,textbox ,textbox ,textbox ,textbox ,textbox ,textbox ,textbox ,textbox ,textbox ,textbox ,card ,shape ,textbox ,card ,textbox ,textbox ,image ,image ,image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licer ,slicer ,slicer ,Net Sales Performance Over Time ,pivotTable ,pivotTable ,card ,card ,textbox ,slicer ,slicer ,slicer ,kpi ,textbox ,kpi ,kpi ,textbox ,textbox ,image ,shape ,image ,image ,image ,image ,image ,shape ,textbox ,slicer ,card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shape ,tableEx ,donutChart ,shape ,donutChart ,pivotTable ,scatterChart ,textbox ,textbox ,textbox ,slicer ,slicer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shape ,shape ,donutChart ,textbox ,textbox ,textbox ,pivotTable ,pivotTable ,scatterChart ,actionButton ,GM % Visual ,NP  % Button ,waterfallChart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Marketing 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kpi ,textbox ,kpi ,kpi ,textbox ,textbox ,image ,shape ,image ,image ,image ,image ,image ,tableEx ,pivotTable ,textbox ,lineClusteredColumnComboChart ,textbox ,shap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shape ,pivotTable ,pivotTable ,textbox ,slicer ,textbox ,kpi ,textbox ,kpi ,textbox ,kpi ,textbox ,kpi ,tableEx ,donutChart ,donutChart ,lineClusteredColumnComboChart ,textbox ,textbox ,textbox ,textbox ,textbox ,ribbonChart ,textbox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shape ,pivotTable ,pivotTable ,textbox ,lineChart ,textbox ,textbox ,image ,slicer ,image ,textbox ,kpi ,card.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Performance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textbox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Info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textbox ,textbox ,textbox ,textbox ,shape ,imag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Support</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TotalTime>
  <Words>1154</Words>
  <Application>Microsoft Office PowerPoint</Application>
  <PresentationFormat>Panorámica</PresentationFormat>
  <Paragraphs>678</Paragraphs>
  <Slides>9</Slides>
  <Notes>9</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Arial</vt:lpstr>
      <vt:lpstr>Calibri</vt:lpstr>
      <vt:lpstr>Calibri Light</vt:lpstr>
      <vt:lpstr>Custom Design</vt:lpstr>
      <vt:lpstr>Home</vt:lpstr>
      <vt:lpstr>Finance View</vt:lpstr>
      <vt:lpstr>Sales View</vt:lpstr>
      <vt:lpstr>Marketing View</vt:lpstr>
      <vt:lpstr>Supply Chain View</vt:lpstr>
      <vt:lpstr>Executive View</vt:lpstr>
      <vt:lpstr>Performance Analysis</vt:lpstr>
      <vt:lpstr>Info</vt:lpstr>
      <vt:lpstr>Support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matheus diaz lacerda</cp:lastModifiedBy>
  <cp:revision>5</cp:revision>
  <dcterms:created xsi:type="dcterms:W3CDTF">2016-09-04T11:54:55Z</dcterms:created>
  <dcterms:modified xsi:type="dcterms:W3CDTF">2023-09-26T00:03:10Z</dcterms:modified>
</cp:coreProperties>
</file>

<file path=docProps/thumbnail.jpeg>
</file>